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5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7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0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4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8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4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2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F431-E34C-41A8-B681-E600B969E277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71D7-4FC6-4625-A9F6-95BC8C991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5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 – Assignment Two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2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this task I will be……. (describe what you will be talking about in this task)</a:t>
            </a:r>
          </a:p>
        </p:txBody>
      </p:sp>
    </p:spTree>
    <p:extLst>
      <p:ext uri="{BB962C8B-B14F-4D97-AF65-F5344CB8AC3E}">
        <p14:creationId xmlns:p14="http://schemas.microsoft.com/office/powerpoint/2010/main" val="224012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market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what market research is</a:t>
            </a:r>
          </a:p>
          <a:p>
            <a:r>
              <a:rPr lang="en-GB" dirty="0" smtClean="0"/>
              <a:t>What is primary market research?</a:t>
            </a:r>
          </a:p>
          <a:p>
            <a:r>
              <a:rPr lang="en-GB" dirty="0" smtClean="0"/>
              <a:t>Give some examples</a:t>
            </a:r>
          </a:p>
          <a:p>
            <a:r>
              <a:rPr lang="en-GB" dirty="0" smtClean="0"/>
              <a:t>What is secondary market research?</a:t>
            </a:r>
          </a:p>
          <a:p>
            <a:r>
              <a:rPr lang="en-GB" dirty="0" smtClean="0"/>
              <a:t>Give some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2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Group &amp; Pepsi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what focus groups are</a:t>
            </a:r>
          </a:p>
          <a:p>
            <a:r>
              <a:rPr lang="en-GB" dirty="0" smtClean="0"/>
              <a:t>Explain how Pepsi used a focus group</a:t>
            </a:r>
          </a:p>
          <a:p>
            <a:r>
              <a:rPr lang="en-GB" dirty="0" smtClean="0"/>
              <a:t>Who did they ask?</a:t>
            </a:r>
          </a:p>
          <a:p>
            <a:r>
              <a:rPr lang="en-GB" dirty="0" smtClean="0"/>
              <a:t>What was the general response from the focus group?</a:t>
            </a:r>
          </a:p>
          <a:p>
            <a:r>
              <a:rPr lang="en-GB" dirty="0" smtClean="0"/>
              <a:t>What product did they launch as a result?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7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and Pepsi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what sampling is</a:t>
            </a:r>
          </a:p>
          <a:p>
            <a:r>
              <a:rPr lang="en-GB" dirty="0" smtClean="0"/>
              <a:t>Explain how Pepsi used sampling</a:t>
            </a:r>
          </a:p>
          <a:p>
            <a:r>
              <a:rPr lang="en-GB" dirty="0" smtClean="0"/>
              <a:t>What product did they launch as a result?</a:t>
            </a:r>
          </a:p>
          <a:p>
            <a:r>
              <a:rPr lang="en-GB" dirty="0" smtClean="0"/>
              <a:t>How successful was the product?</a:t>
            </a:r>
          </a:p>
          <a:p>
            <a:r>
              <a:rPr lang="en-GB" dirty="0" smtClean="0"/>
              <a:t>Tell a story – give some facts/figures from the case study</a:t>
            </a:r>
          </a:p>
          <a:p>
            <a:r>
              <a:rPr lang="en-GB" dirty="0" smtClean="0"/>
              <a:t>Where did they conduct the sample?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56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Observations – Pepsi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what observations are</a:t>
            </a:r>
          </a:p>
          <a:p>
            <a:r>
              <a:rPr lang="en-GB" dirty="0" smtClean="0"/>
              <a:t>Who did Pepsi observe and with what?</a:t>
            </a:r>
          </a:p>
          <a:p>
            <a:r>
              <a:rPr lang="en-GB" dirty="0" smtClean="0"/>
              <a:t>What was the outcome of this observation?</a:t>
            </a:r>
          </a:p>
          <a:p>
            <a:r>
              <a:rPr lang="en-GB" dirty="0" smtClean="0"/>
              <a:t>What product did Pepsi launch ?</a:t>
            </a:r>
          </a:p>
          <a:p>
            <a:r>
              <a:rPr lang="en-GB" dirty="0" smtClean="0"/>
              <a:t>Was it successful?</a:t>
            </a:r>
          </a:p>
          <a:p>
            <a:r>
              <a:rPr lang="en-GB" dirty="0" smtClean="0"/>
              <a:t>Give facts/figures from the 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72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sales data - Pepsi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internal sales data?</a:t>
            </a:r>
          </a:p>
          <a:p>
            <a:r>
              <a:rPr lang="en-GB" dirty="0" smtClean="0"/>
              <a:t>How did Pepsi use this?</a:t>
            </a:r>
          </a:p>
          <a:p>
            <a:r>
              <a:rPr lang="en-GB" dirty="0" smtClean="0"/>
              <a:t>What facts/figures do you have to support this?</a:t>
            </a:r>
          </a:p>
          <a:p>
            <a:r>
              <a:rPr lang="en-GB" dirty="0" smtClean="0"/>
              <a:t>Overall, what was the outcome of this market research?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04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you found out?</a:t>
            </a:r>
          </a:p>
          <a:p>
            <a:r>
              <a:rPr lang="en-GB" dirty="0" smtClean="0"/>
              <a:t>Give a general overview of Pepsi and the </a:t>
            </a:r>
            <a:r>
              <a:rPr lang="en-GB" smtClean="0"/>
              <a:t>market research they used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8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Unit 3 – Assignment Two</vt:lpstr>
      <vt:lpstr>Introduction</vt:lpstr>
      <vt:lpstr>What is market research?</vt:lpstr>
      <vt:lpstr>Focus Group &amp; Pepsi</vt:lpstr>
      <vt:lpstr>Sampling and Pepsi </vt:lpstr>
      <vt:lpstr>Observations – Pepsi</vt:lpstr>
      <vt:lpstr>Internal sales data - Pepsi</vt:lpstr>
      <vt:lpstr>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Assignment Two</dc:title>
  <dc:creator>S.Bhimjiyani</dc:creator>
  <cp:lastModifiedBy>S.Bhimjiyani</cp:lastModifiedBy>
  <cp:revision>1</cp:revision>
  <dcterms:created xsi:type="dcterms:W3CDTF">2015-09-14T11:52:59Z</dcterms:created>
  <dcterms:modified xsi:type="dcterms:W3CDTF">2015-09-14T11:54:16Z</dcterms:modified>
</cp:coreProperties>
</file>