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B2F3-34E8-4541-B1D8-2204D4A0C59D}" type="datetimeFigureOut">
              <a:rPr lang="en-GB" smtClean="0"/>
              <a:t>08/05/2015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4266-AF90-4D3E-8B6E-75DD3A030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547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B2F3-34E8-4541-B1D8-2204D4A0C59D}" type="datetimeFigureOut">
              <a:rPr lang="en-GB" smtClean="0"/>
              <a:t>08/05/2015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4266-AF90-4D3E-8B6E-75DD3A030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57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B2F3-34E8-4541-B1D8-2204D4A0C59D}" type="datetimeFigureOut">
              <a:rPr lang="en-GB" smtClean="0"/>
              <a:t>08/05/2015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4266-AF90-4D3E-8B6E-75DD3A030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54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B2F3-34E8-4541-B1D8-2204D4A0C59D}" type="datetimeFigureOut">
              <a:rPr lang="en-GB" smtClean="0"/>
              <a:t>08/05/2015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4266-AF90-4D3E-8B6E-75DD3A030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68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B2F3-34E8-4541-B1D8-2204D4A0C59D}" type="datetimeFigureOut">
              <a:rPr lang="en-GB" smtClean="0"/>
              <a:t>08/05/2015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4266-AF90-4D3E-8B6E-75DD3A030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331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B2F3-34E8-4541-B1D8-2204D4A0C59D}" type="datetimeFigureOut">
              <a:rPr lang="en-GB" smtClean="0"/>
              <a:t>08/05/2015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4266-AF90-4D3E-8B6E-75DD3A030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11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B2F3-34E8-4541-B1D8-2204D4A0C59D}" type="datetimeFigureOut">
              <a:rPr lang="en-GB" smtClean="0"/>
              <a:t>08/05/2015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4266-AF90-4D3E-8B6E-75DD3A030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77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B2F3-34E8-4541-B1D8-2204D4A0C59D}" type="datetimeFigureOut">
              <a:rPr lang="en-GB" smtClean="0"/>
              <a:t>08/05/2015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4266-AF90-4D3E-8B6E-75DD3A030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75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B2F3-34E8-4541-B1D8-2204D4A0C59D}" type="datetimeFigureOut">
              <a:rPr lang="en-GB" smtClean="0"/>
              <a:t>08/05/2015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4266-AF90-4D3E-8B6E-75DD3A030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4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B2F3-34E8-4541-B1D8-2204D4A0C59D}" type="datetimeFigureOut">
              <a:rPr lang="en-GB" smtClean="0"/>
              <a:t>08/05/2015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4266-AF90-4D3E-8B6E-75DD3A030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88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B2F3-34E8-4541-B1D8-2204D4A0C59D}" type="datetimeFigureOut">
              <a:rPr lang="en-GB" smtClean="0"/>
              <a:t>08/05/2015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4266-AF90-4D3E-8B6E-75DD3A030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537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8B2F3-34E8-4541-B1D8-2204D4A0C59D}" type="datetimeFigureOut">
              <a:rPr lang="en-GB" smtClean="0"/>
              <a:t>08/05/2015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E4266-AF90-4D3E-8B6E-75DD3A030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364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Purpose of Accounting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Assignment 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3885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dirty="0"/>
              <a:t>Why is it important for businesses to keep historical financial information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997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Overall, how important are accounting methods?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810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meant by revenue and expenditure?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65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 of capital income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Remember to give examples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129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 of capital expenditure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Remember to give examples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761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 of revenue income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Remember to give examples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213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 of revenue expenditure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Remember to give examples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9677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What is the difference between revenue expenditure and capital expenditure?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483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the difference between revenue income and capital income?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855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44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accounting?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009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methods can businesses use to record transactions?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595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is it useful to record transactions?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921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How do accounting methods help to monitor the financial activity of a business?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399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do </a:t>
            </a:r>
            <a:r>
              <a:rPr lang="en-GB" dirty="0"/>
              <a:t>accounting methods help business to control their costs?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837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do </a:t>
            </a:r>
            <a:r>
              <a:rPr lang="en-GB" dirty="0"/>
              <a:t>accounting methods help businesses to plan for the future?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876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How do </a:t>
            </a:r>
            <a:r>
              <a:rPr lang="en-GB" sz="3200" dirty="0"/>
              <a:t>accounting methods help a business to measure their financial performance?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657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160</Words>
  <Application>Microsoft Office PowerPoint</Application>
  <PresentationFormat>On-screen Show (4:3)</PresentationFormat>
  <Paragraphs>23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The Purpose of Accounting</vt:lpstr>
      <vt:lpstr>Introduction</vt:lpstr>
      <vt:lpstr>What is accounting?</vt:lpstr>
      <vt:lpstr>What methods can businesses use to record transactions? </vt:lpstr>
      <vt:lpstr>Why is it useful to record transactions?</vt:lpstr>
      <vt:lpstr>How do accounting methods help to monitor the financial activity of a business?</vt:lpstr>
      <vt:lpstr>How do accounting methods help business to control their costs?</vt:lpstr>
      <vt:lpstr>How do accounting methods help businesses to plan for the future?</vt:lpstr>
      <vt:lpstr>How do accounting methods help a business to measure their financial performance?</vt:lpstr>
      <vt:lpstr>Why is it important for businesses to keep historical financial information?</vt:lpstr>
      <vt:lpstr>Overall, how important are accounting methods?</vt:lpstr>
      <vt:lpstr>What is meant by revenue and expenditure?</vt:lpstr>
      <vt:lpstr>Definition of capital income</vt:lpstr>
      <vt:lpstr>Definition of capital expenditure</vt:lpstr>
      <vt:lpstr>Definition of revenue income</vt:lpstr>
      <vt:lpstr>Definition of revenue expenditure</vt:lpstr>
      <vt:lpstr>What is the difference between revenue expenditure and capital expenditure?</vt:lpstr>
      <vt:lpstr>What is the difference between revenue income and capital income?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Purpose of Accounting</dc:title>
  <dc:creator>S.Patel</dc:creator>
  <cp:lastModifiedBy>S.Patel</cp:lastModifiedBy>
  <cp:revision>3</cp:revision>
  <dcterms:created xsi:type="dcterms:W3CDTF">2015-05-08T11:10:25Z</dcterms:created>
  <dcterms:modified xsi:type="dcterms:W3CDTF">2015-05-08T11:15:53Z</dcterms:modified>
</cp:coreProperties>
</file>