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A08E6C2-CAA8-4915-948A-47E275DC78D1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1BD6B2D-C32F-4F91-A5DC-081D1E4A2BD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6C2-CAA8-4915-948A-47E275DC78D1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6B2D-C32F-4F91-A5DC-081D1E4A2B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6C2-CAA8-4915-948A-47E275DC78D1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6B2D-C32F-4F91-A5DC-081D1E4A2B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08E6C2-CAA8-4915-948A-47E275DC78D1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BD6B2D-C32F-4F91-A5DC-081D1E4A2BD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A08E6C2-CAA8-4915-948A-47E275DC78D1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1BD6B2D-C32F-4F91-A5DC-081D1E4A2BD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6C2-CAA8-4915-948A-47E275DC78D1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6B2D-C32F-4F91-A5DC-081D1E4A2BD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6C2-CAA8-4915-948A-47E275DC78D1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6B2D-C32F-4F91-A5DC-081D1E4A2BD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08E6C2-CAA8-4915-948A-47E275DC78D1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BD6B2D-C32F-4F91-A5DC-081D1E4A2BD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6C2-CAA8-4915-948A-47E275DC78D1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6B2D-C32F-4F91-A5DC-081D1E4A2B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08E6C2-CAA8-4915-948A-47E275DC78D1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BD6B2D-C32F-4F91-A5DC-081D1E4A2BDD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08E6C2-CAA8-4915-948A-47E275DC78D1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BD6B2D-C32F-4F91-A5DC-081D1E4A2BDD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A08E6C2-CAA8-4915-948A-47E275DC78D1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BD6B2D-C32F-4F91-A5DC-081D1E4A2BD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terms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Income</a:t>
            </a:r>
          </a:p>
          <a:p>
            <a:pPr lvl="1"/>
            <a:r>
              <a:rPr lang="en-GB" dirty="0" smtClean="0"/>
              <a:t>Total money received from a person’s wages/salary, interest and dividends</a:t>
            </a:r>
          </a:p>
          <a:p>
            <a:r>
              <a:rPr lang="en-GB" dirty="0" smtClean="0"/>
              <a:t>Expenditure </a:t>
            </a:r>
          </a:p>
          <a:p>
            <a:pPr lvl="1"/>
            <a:r>
              <a:rPr lang="en-GB" dirty="0" smtClean="0"/>
              <a:t>Total money that an individual has available to spend/does spend over a period of time</a:t>
            </a:r>
          </a:p>
          <a:p>
            <a:r>
              <a:rPr lang="en-GB" dirty="0" smtClean="0"/>
              <a:t>Savings</a:t>
            </a:r>
          </a:p>
          <a:p>
            <a:pPr lvl="1"/>
            <a:r>
              <a:rPr lang="en-GB" dirty="0" smtClean="0"/>
              <a:t>Putting money aside for later use</a:t>
            </a:r>
          </a:p>
          <a:p>
            <a:r>
              <a:rPr lang="en-GB" dirty="0" smtClean="0"/>
              <a:t>Debt </a:t>
            </a:r>
          </a:p>
          <a:p>
            <a:pPr lvl="1"/>
            <a:r>
              <a:rPr lang="en-GB" dirty="0" smtClean="0"/>
              <a:t>The amount still owed from borrowing money, usually from </a:t>
            </a:r>
            <a:r>
              <a:rPr lang="en-GB" smtClean="0"/>
              <a:t>the bank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2240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</TotalTime>
  <Words>50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Oriel</vt:lpstr>
      <vt:lpstr>Key terms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terms</dc:title>
  <dc:creator>S.Patel</dc:creator>
  <cp:lastModifiedBy>S.Patel</cp:lastModifiedBy>
  <cp:revision>1</cp:revision>
  <dcterms:created xsi:type="dcterms:W3CDTF">2013-06-03T16:39:11Z</dcterms:created>
  <dcterms:modified xsi:type="dcterms:W3CDTF">2013-06-03T16:41:35Z</dcterms:modified>
</cp:coreProperties>
</file>