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FDDB3B-FE38-450A-839A-81ED65DA61A0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47F6AF-F3F6-43A9-A939-63823A87C0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milestones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Leaving school</a:t>
            </a:r>
          </a:p>
          <a:p>
            <a:pPr lvl="1"/>
            <a:r>
              <a:rPr lang="en-GB" dirty="0" smtClean="0"/>
              <a:t>When a person ceases to be in full-time education and looks for employment</a:t>
            </a:r>
          </a:p>
          <a:p>
            <a:r>
              <a:rPr lang="en-GB" dirty="0" smtClean="0"/>
              <a:t>Gaining employment</a:t>
            </a:r>
          </a:p>
          <a:p>
            <a:pPr lvl="1"/>
            <a:r>
              <a:rPr lang="en-GB" dirty="0" smtClean="0"/>
              <a:t>Being offered and accepting a paid job</a:t>
            </a:r>
          </a:p>
          <a:p>
            <a:r>
              <a:rPr lang="en-GB" dirty="0" smtClean="0"/>
              <a:t>Promotion </a:t>
            </a:r>
          </a:p>
          <a:p>
            <a:pPr lvl="1"/>
            <a:r>
              <a:rPr lang="en-GB" dirty="0" smtClean="0"/>
              <a:t>A new higher-paid job role involving greater responsibility and skill </a:t>
            </a:r>
          </a:p>
          <a:p>
            <a:r>
              <a:rPr lang="en-GB" dirty="0" smtClean="0"/>
              <a:t>Unemployment</a:t>
            </a:r>
          </a:p>
          <a:p>
            <a:pPr lvl="1"/>
            <a:r>
              <a:rPr lang="en-GB" dirty="0"/>
              <a:t>When an individual without a job is seeking paid employment or is able to </a:t>
            </a:r>
            <a:r>
              <a:rPr lang="en-GB" dirty="0" smtClean="0"/>
              <a:t>work</a:t>
            </a:r>
          </a:p>
          <a:p>
            <a:r>
              <a:rPr lang="en-GB" dirty="0" smtClean="0"/>
              <a:t>Retirement</a:t>
            </a:r>
          </a:p>
          <a:p>
            <a:pPr lvl="1"/>
            <a:r>
              <a:rPr lang="en-GB" dirty="0" smtClean="0"/>
              <a:t>When someone ceases to do paid employment and can claim their pension money </a:t>
            </a:r>
          </a:p>
        </p:txBody>
      </p:sp>
    </p:spTree>
    <p:extLst>
      <p:ext uri="{BB962C8B-B14F-4D97-AF65-F5344CB8AC3E}">
        <p14:creationId xmlns:p14="http://schemas.microsoft.com/office/powerpoint/2010/main" val="34740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67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Key milestones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personal life cycle</dc:title>
  <dc:creator>S.Patel</dc:creator>
  <cp:lastModifiedBy>S.Patel</cp:lastModifiedBy>
  <cp:revision>5</cp:revision>
  <dcterms:created xsi:type="dcterms:W3CDTF">2013-06-03T15:55:36Z</dcterms:created>
  <dcterms:modified xsi:type="dcterms:W3CDTF">2013-06-03T16:07:32Z</dcterms:modified>
</cp:coreProperties>
</file>