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7" r:id="rId5"/>
    <p:sldId id="260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BA8E-1479-4861-A8E0-71123BA0347C}" type="datetimeFigureOut">
              <a:rPr lang="en-GB" smtClean="0"/>
              <a:t>15/05/2015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83A30-F398-4133-8543-8B71FB62D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82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BA8E-1479-4861-A8E0-71123BA0347C}" type="datetimeFigureOut">
              <a:rPr lang="en-GB" smtClean="0"/>
              <a:t>15/05/2015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83A30-F398-4133-8543-8B71FB62D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039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BA8E-1479-4861-A8E0-71123BA0347C}" type="datetimeFigureOut">
              <a:rPr lang="en-GB" smtClean="0"/>
              <a:t>15/05/2015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83A30-F398-4133-8543-8B71FB62D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44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BA8E-1479-4861-A8E0-71123BA0347C}" type="datetimeFigureOut">
              <a:rPr lang="en-GB" smtClean="0"/>
              <a:t>15/05/2015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83A30-F398-4133-8543-8B71FB62D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166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BA8E-1479-4861-A8E0-71123BA0347C}" type="datetimeFigureOut">
              <a:rPr lang="en-GB" smtClean="0"/>
              <a:t>15/05/2015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83A30-F398-4133-8543-8B71FB62D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351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BA8E-1479-4861-A8E0-71123BA0347C}" type="datetimeFigureOut">
              <a:rPr lang="en-GB" smtClean="0"/>
              <a:t>15/05/2015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83A30-F398-4133-8543-8B71FB62D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456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BA8E-1479-4861-A8E0-71123BA0347C}" type="datetimeFigureOut">
              <a:rPr lang="en-GB" smtClean="0"/>
              <a:t>15/05/2015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83A30-F398-4133-8543-8B71FB62D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3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BA8E-1479-4861-A8E0-71123BA0347C}" type="datetimeFigureOut">
              <a:rPr lang="en-GB" smtClean="0"/>
              <a:t>15/05/2015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83A30-F398-4133-8543-8B71FB62D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862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BA8E-1479-4861-A8E0-71123BA0347C}" type="datetimeFigureOut">
              <a:rPr lang="en-GB" smtClean="0"/>
              <a:t>15/05/2015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83A30-F398-4133-8543-8B71FB62D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665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BA8E-1479-4861-A8E0-71123BA0347C}" type="datetimeFigureOut">
              <a:rPr lang="en-GB" smtClean="0"/>
              <a:t>15/05/2015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83A30-F398-4133-8543-8B71FB62D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428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BA8E-1479-4861-A8E0-71123BA0347C}" type="datetimeFigureOut">
              <a:rPr lang="en-GB" smtClean="0"/>
              <a:t>15/05/2015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83A30-F398-4133-8543-8B71FB62D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251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5BA8E-1479-4861-A8E0-71123BA0347C}" type="datetimeFigureOut">
              <a:rPr lang="en-GB" smtClean="0"/>
              <a:t>15/05/2015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83A30-F398-4133-8543-8B71FB62D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073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Cash flow management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901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terms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Cash outflows: money leaving the business</a:t>
            </a:r>
          </a:p>
          <a:p>
            <a:r>
              <a:rPr lang="en-GB" dirty="0" smtClean="0"/>
              <a:t>Cash inflows: money coming into the business</a:t>
            </a:r>
          </a:p>
          <a:p>
            <a:r>
              <a:rPr lang="en-GB" dirty="0" smtClean="0"/>
              <a:t>Opening balance: the amount a business has in their bank account at the start of the month (this is the same as the previous months closing balance)</a:t>
            </a:r>
          </a:p>
          <a:p>
            <a:r>
              <a:rPr lang="en-GB" dirty="0" smtClean="0"/>
              <a:t>Closing balance: the amount a business has in their bank account at the end of the month</a:t>
            </a:r>
          </a:p>
          <a:p>
            <a:r>
              <a:rPr lang="en-GB" dirty="0" smtClean="0"/>
              <a:t>Net cash flow: cash inflows-cash outflows</a:t>
            </a:r>
          </a:p>
          <a:p>
            <a:r>
              <a:rPr lang="en-GB" dirty="0" smtClean="0"/>
              <a:t>Overdraft: when more money is taken out of a bank account than is actually in there (an arrangement agreed with the bank)</a:t>
            </a:r>
          </a:p>
          <a:p>
            <a:r>
              <a:rPr lang="en-GB" dirty="0" smtClean="0"/>
              <a:t>Credit periods: the length of time given to customers to pay for the goods and services </a:t>
            </a:r>
          </a:p>
          <a:p>
            <a:r>
              <a:rPr lang="en-GB" dirty="0" smtClean="0"/>
              <a:t>Debtors: customers who owe the business money</a:t>
            </a:r>
          </a:p>
          <a:p>
            <a:r>
              <a:rPr lang="en-GB" dirty="0" smtClean="0"/>
              <a:t>Creditors: suppliers that the business owes money to</a:t>
            </a:r>
          </a:p>
          <a:p>
            <a:r>
              <a:rPr lang="en-GB" dirty="0" smtClean="0"/>
              <a:t>Liquidity: measure of a firms ability to meet short-term cash payments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1832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cash flow forecast?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It tries to predict in advance what and when cash will be flowing in and out of a business</a:t>
            </a:r>
          </a:p>
          <a:p>
            <a:r>
              <a:rPr lang="en-GB" dirty="0" smtClean="0"/>
              <a:t>A healthy cash flow is crucial to the survival of a business – it means that at any point in time a business will have enough cash to meet the demand for short-term cash outflows</a:t>
            </a:r>
          </a:p>
          <a:p>
            <a:r>
              <a:rPr lang="en-GB" dirty="0" smtClean="0"/>
              <a:t>It’s needed to help secure finance from the bank or other investors needed for the start up of </a:t>
            </a:r>
            <a:r>
              <a:rPr lang="en-GB" smtClean="0"/>
              <a:t>the business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12820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Problems within cash flow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Problems occur when outflows are greater than inflows (money going out of the business is greater than the money coming into the business)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455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Problems continued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U</a:t>
            </a:r>
            <a:r>
              <a:rPr lang="en-GB" dirty="0" smtClean="0"/>
              <a:t>nable to pay creditors (usually suppliers that the business owes money to by the deadline given)</a:t>
            </a:r>
          </a:p>
          <a:p>
            <a:r>
              <a:rPr lang="en-GB" dirty="0" smtClean="0"/>
              <a:t>Unable to pay bank loans/overdrafts on time therefore increasing the interest repayments </a:t>
            </a:r>
          </a:p>
          <a:p>
            <a:r>
              <a:rPr lang="en-GB" dirty="0" smtClean="0"/>
              <a:t>Struggle to obtain debtors payments on time (customers who owe the business money might delay their payment if they can’t afford to pay on time)</a:t>
            </a:r>
          </a:p>
          <a:p>
            <a:r>
              <a:rPr lang="en-GB" dirty="0" smtClean="0"/>
              <a:t>Cost of suppliers goods might increase and therefore impact the outflows of the business (making it more expensive to produce the products)</a:t>
            </a:r>
          </a:p>
          <a:p>
            <a:r>
              <a:rPr lang="en-GB" dirty="0" smtClean="0"/>
              <a:t>Demand might not be as high as the business predicted, which will bring in less revenue than expected</a:t>
            </a:r>
          </a:p>
        </p:txBody>
      </p:sp>
    </p:spTree>
    <p:extLst>
      <p:ext uri="{BB962C8B-B14F-4D97-AF65-F5344CB8AC3E}">
        <p14:creationId xmlns:p14="http://schemas.microsoft.com/office/powerpoint/2010/main" val="1253368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Solutions to 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Overdraft arrangements – agree with the bank an overdraft facility that allows a business to have a greater outflow than inflow in case of emergencies</a:t>
            </a:r>
          </a:p>
          <a:p>
            <a:r>
              <a:rPr lang="en-GB" dirty="0" smtClean="0"/>
              <a:t>Negotiate prices with suppliers to reduce costs and also negotiate terms with creditors to increase the number of days that a business has before they need to pay their suppliers (aka creditors)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9334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Solutions continued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Review and reschedule capital expenditure. Where there are months that look like there might be shortfall, perhaps delay any capital expenditure</a:t>
            </a:r>
          </a:p>
          <a:p>
            <a:r>
              <a:rPr lang="en-GB" dirty="0" smtClean="0"/>
              <a:t>Consider leasing capital equipment (borrowing capital equipment on loan instead of buying it outright)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6675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461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Cash flow management</vt:lpstr>
      <vt:lpstr>Key terms</vt:lpstr>
      <vt:lpstr>What is a cash flow forecast?</vt:lpstr>
      <vt:lpstr>Problems within cash flow</vt:lpstr>
      <vt:lpstr>Problems continued </vt:lpstr>
      <vt:lpstr>Solutions to problems</vt:lpstr>
      <vt:lpstr>Solutions continued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Cash flow management</dc:title>
  <dc:creator>S.Patel</dc:creator>
  <cp:lastModifiedBy>S.Patel</cp:lastModifiedBy>
  <cp:revision>14</cp:revision>
  <dcterms:created xsi:type="dcterms:W3CDTF">2015-05-14T12:04:38Z</dcterms:created>
  <dcterms:modified xsi:type="dcterms:W3CDTF">2015-05-15T10:07:20Z</dcterms:modified>
</cp:coreProperties>
</file>